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custShowLst>
    <p:custShow name="Custom Show 1" id="0">
      <p:sldLst>
        <p:sld r:id="rId2"/>
        <p:sld r:id="rId3"/>
        <p:sld r:id="rId4"/>
        <p:sld r:id="rId5"/>
        <p:sld r:id="rId6"/>
        <p:sld r:id="rId7"/>
      </p:sldLst>
    </p:custShow>
    <p:custShow name="Custom Show 2" id="1">
      <p:sldLst>
        <p:sld r:id="rId2"/>
        <p:sld r:id="rId3"/>
        <p:sld r:id="rId4"/>
        <p:sld r:id="rId5"/>
        <p:sld r:id="rId6"/>
        <p:sld r:id="rId7"/>
        <p:sld r:id="rId8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custShow id="0"/>
    <p:penClr>
      <a:srgbClr val="00FFFF"/>
    </p:penClr>
  </p:showPr>
  <p:clrMru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8" autoAdjust="0"/>
    <p:restoredTop sz="86444" autoAdjust="0"/>
  </p:normalViewPr>
  <p:slideViewPr>
    <p:cSldViewPr>
      <p:cViewPr varScale="1">
        <p:scale>
          <a:sx n="62" d="100"/>
          <a:sy n="62" d="100"/>
        </p:scale>
        <p:origin x="-336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1883D-0A79-410A-8257-240635AE3993}" type="datetimeFigureOut">
              <a:rPr lang="en-US" smtClean="0"/>
              <a:pPr/>
              <a:t>3/12/2009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835950-B527-4AD9-B621-6221A3D13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35950-B527-4AD9-B621-6221A3D1325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AC7A85-DF0F-4A95-A030-A3019AE47AFF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65D4A-088D-4E7B-A179-FEA0082B1C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AC7A85-DF0F-4A95-A030-A3019AE47AFF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65D4A-088D-4E7B-A179-FEA0082B1C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AC7A85-DF0F-4A95-A030-A3019AE47AFF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65D4A-088D-4E7B-A179-FEA0082B1C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AC7A85-DF0F-4A95-A030-A3019AE47AFF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65D4A-088D-4E7B-A179-FEA0082B1C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AC7A85-DF0F-4A95-A030-A3019AE47AFF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65D4A-088D-4E7B-A179-FEA0082B1C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AC7A85-DF0F-4A95-A030-A3019AE47AFF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65D4A-088D-4E7B-A179-FEA0082B1C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AC7A85-DF0F-4A95-A030-A3019AE47AFF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65D4A-088D-4E7B-A179-FEA0082B1C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AC7A85-DF0F-4A95-A030-A3019AE47AFF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65D4A-088D-4E7B-A179-FEA0082B1C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AC7A85-DF0F-4A95-A030-A3019AE47AFF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65D4A-088D-4E7B-A179-FEA0082B1C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AC7A85-DF0F-4A95-A030-A3019AE47AFF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065D4A-088D-4E7B-A179-FEA0082B1C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6AC7A85-DF0F-4A95-A030-A3019AE47AFF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5065D4A-088D-4E7B-A179-FEA0082B1C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AC7A85-DF0F-4A95-A030-A3019AE47AFF}" type="datetimeFigureOut">
              <a:rPr lang="en-US" smtClean="0"/>
              <a:pPr/>
              <a:t>3/12/2009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5065D4A-088D-4E7B-A179-FEA0082B1C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362200"/>
            <a:ext cx="7772400" cy="3956304"/>
          </a:xfrm>
        </p:spPr>
        <p:txBody>
          <a:bodyPr/>
          <a:lstStyle/>
          <a:p>
            <a:r>
              <a:rPr lang="en-US" dirty="0" smtClean="0"/>
              <a:t>    Clive Staples Lewis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524000"/>
            <a:ext cx="6400800" cy="1981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                                           And </a:t>
            </a:r>
            <a:r>
              <a:rPr lang="en-US" sz="2000" dirty="0"/>
              <a:t>H</a:t>
            </a:r>
            <a:r>
              <a:rPr lang="en-US" sz="2000" dirty="0" smtClean="0"/>
              <a:t>is Life</a:t>
            </a:r>
            <a:endParaRPr lang="en-US" sz="2000" dirty="0"/>
          </a:p>
        </p:txBody>
      </p:sp>
      <p:sp>
        <p:nvSpPr>
          <p:cNvPr id="4" name="Right Brace 3"/>
          <p:cNvSpPr/>
          <p:nvPr/>
        </p:nvSpPr>
        <p:spPr>
          <a:xfrm>
            <a:off x="-838200" y="533400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-914400" y="914400"/>
            <a:ext cx="914400" cy="5638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Left Brace 5"/>
          <p:cNvSpPr/>
          <p:nvPr/>
        </p:nvSpPr>
        <p:spPr>
          <a:xfrm>
            <a:off x="9753600" y="304800"/>
            <a:ext cx="914400" cy="57912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lowchart: Punched Tape 6"/>
          <p:cNvSpPr/>
          <p:nvPr/>
        </p:nvSpPr>
        <p:spPr>
          <a:xfrm>
            <a:off x="381000" y="3733800"/>
            <a:ext cx="4953000" cy="25908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By Mollie </a:t>
            </a:r>
            <a:r>
              <a:rPr lang="en-US" dirty="0" err="1" smtClean="0"/>
              <a:t>Hedgis</a:t>
            </a:r>
            <a:r>
              <a:rPr lang="en-US" dirty="0" smtClean="0"/>
              <a:t> and </a:t>
            </a:r>
            <a:r>
              <a:rPr lang="en-US" dirty="0" err="1" smtClean="0"/>
              <a:t>Aubrie</a:t>
            </a:r>
            <a:r>
              <a:rPr lang="en-US" dirty="0" smtClean="0"/>
              <a:t> Edwards</a:t>
            </a:r>
            <a:endParaRPr lang="en-US" dirty="0"/>
          </a:p>
        </p:txBody>
      </p:sp>
      <p:sp>
        <p:nvSpPr>
          <p:cNvPr id="8" name="Flowchart: Punched Tape 7"/>
          <p:cNvSpPr/>
          <p:nvPr/>
        </p:nvSpPr>
        <p:spPr>
          <a:xfrm flipH="1" flipV="1">
            <a:off x="3810000" y="609600"/>
            <a:ext cx="4678681" cy="17526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1392401" y="381000"/>
            <a:ext cx="1392401" cy="1800225"/>
          </a:xfrm>
          <a:custGeom>
            <a:avLst/>
            <a:gdLst>
              <a:gd name="connsiteX0" fmla="*/ 316329 w 1392401"/>
              <a:gd name="connsiteY0" fmla="*/ 0 h 1800225"/>
              <a:gd name="connsiteX1" fmla="*/ 273467 w 1392401"/>
              <a:gd name="connsiteY1" fmla="*/ 42862 h 1800225"/>
              <a:gd name="connsiteX2" fmla="*/ 230604 w 1392401"/>
              <a:gd name="connsiteY2" fmla="*/ 185737 h 1800225"/>
              <a:gd name="connsiteX3" fmla="*/ 202029 w 1392401"/>
              <a:gd name="connsiteY3" fmla="*/ 257175 h 1800225"/>
              <a:gd name="connsiteX4" fmla="*/ 187742 w 1392401"/>
              <a:gd name="connsiteY4" fmla="*/ 328612 h 1800225"/>
              <a:gd name="connsiteX5" fmla="*/ 173454 w 1392401"/>
              <a:gd name="connsiteY5" fmla="*/ 371475 h 1800225"/>
              <a:gd name="connsiteX6" fmla="*/ 159167 w 1392401"/>
              <a:gd name="connsiteY6" fmla="*/ 442912 h 1800225"/>
              <a:gd name="connsiteX7" fmla="*/ 130592 w 1392401"/>
              <a:gd name="connsiteY7" fmla="*/ 528637 h 1800225"/>
              <a:gd name="connsiteX8" fmla="*/ 173454 w 1392401"/>
              <a:gd name="connsiteY8" fmla="*/ 414337 h 1800225"/>
              <a:gd name="connsiteX9" fmla="*/ 202029 w 1392401"/>
              <a:gd name="connsiteY9" fmla="*/ 242887 h 1800225"/>
              <a:gd name="connsiteX10" fmla="*/ 230604 w 1392401"/>
              <a:gd name="connsiteY10" fmla="*/ 85725 h 1800225"/>
              <a:gd name="connsiteX11" fmla="*/ 259179 w 1392401"/>
              <a:gd name="connsiteY11" fmla="*/ 142875 h 1800225"/>
              <a:gd name="connsiteX12" fmla="*/ 244892 w 1392401"/>
              <a:gd name="connsiteY12" fmla="*/ 214312 h 1800225"/>
              <a:gd name="connsiteX13" fmla="*/ 216317 w 1392401"/>
              <a:gd name="connsiteY13" fmla="*/ 385762 h 1800225"/>
              <a:gd name="connsiteX14" fmla="*/ 244892 w 1392401"/>
              <a:gd name="connsiteY14" fmla="*/ 600075 h 1800225"/>
              <a:gd name="connsiteX15" fmla="*/ 259179 w 1392401"/>
              <a:gd name="connsiteY15" fmla="*/ 642937 h 1800225"/>
              <a:gd name="connsiteX16" fmla="*/ 273467 w 1392401"/>
              <a:gd name="connsiteY16" fmla="*/ 800100 h 1800225"/>
              <a:gd name="connsiteX17" fmla="*/ 244892 w 1392401"/>
              <a:gd name="connsiteY17" fmla="*/ 928687 h 1800225"/>
              <a:gd name="connsiteX18" fmla="*/ 230604 w 1392401"/>
              <a:gd name="connsiteY18" fmla="*/ 1143000 h 1800225"/>
              <a:gd name="connsiteX19" fmla="*/ 1159292 w 1392401"/>
              <a:gd name="connsiteY19" fmla="*/ 85725 h 1800225"/>
              <a:gd name="connsiteX20" fmla="*/ 1102142 w 1392401"/>
              <a:gd name="connsiteY20" fmla="*/ 71437 h 1800225"/>
              <a:gd name="connsiteX21" fmla="*/ 744954 w 1392401"/>
              <a:gd name="connsiteY21" fmla="*/ 28575 h 1800225"/>
              <a:gd name="connsiteX22" fmla="*/ 673517 w 1392401"/>
              <a:gd name="connsiteY22" fmla="*/ 42862 h 1800225"/>
              <a:gd name="connsiteX23" fmla="*/ 630654 w 1392401"/>
              <a:gd name="connsiteY23" fmla="*/ 71437 h 1800225"/>
              <a:gd name="connsiteX24" fmla="*/ 516354 w 1392401"/>
              <a:gd name="connsiteY24" fmla="*/ 157162 h 1800225"/>
              <a:gd name="connsiteX25" fmla="*/ 487779 w 1392401"/>
              <a:gd name="connsiteY25" fmla="*/ 200025 h 1800225"/>
              <a:gd name="connsiteX26" fmla="*/ 344904 w 1392401"/>
              <a:gd name="connsiteY26" fmla="*/ 314325 h 1800225"/>
              <a:gd name="connsiteX27" fmla="*/ 302042 w 1392401"/>
              <a:gd name="connsiteY27" fmla="*/ 385762 h 1800225"/>
              <a:gd name="connsiteX28" fmla="*/ 216317 w 1392401"/>
              <a:gd name="connsiteY28" fmla="*/ 500062 h 1800225"/>
              <a:gd name="connsiteX29" fmla="*/ 159167 w 1392401"/>
              <a:gd name="connsiteY29" fmla="*/ 600075 h 1800225"/>
              <a:gd name="connsiteX30" fmla="*/ 130592 w 1392401"/>
              <a:gd name="connsiteY30" fmla="*/ 657225 h 1800225"/>
              <a:gd name="connsiteX31" fmla="*/ 30579 w 1392401"/>
              <a:gd name="connsiteY31" fmla="*/ 814387 h 1800225"/>
              <a:gd name="connsiteX32" fmla="*/ 2004 w 1392401"/>
              <a:gd name="connsiteY32" fmla="*/ 900112 h 1800225"/>
              <a:gd name="connsiteX33" fmla="*/ 16292 w 1392401"/>
              <a:gd name="connsiteY33" fmla="*/ 1114425 h 1800225"/>
              <a:gd name="connsiteX34" fmla="*/ 30579 w 1392401"/>
              <a:gd name="connsiteY34" fmla="*/ 1171575 h 1800225"/>
              <a:gd name="connsiteX35" fmla="*/ 244892 w 1392401"/>
              <a:gd name="connsiteY35" fmla="*/ 1443037 h 1800225"/>
              <a:gd name="connsiteX36" fmla="*/ 430629 w 1392401"/>
              <a:gd name="connsiteY36" fmla="*/ 1600200 h 1800225"/>
              <a:gd name="connsiteX37" fmla="*/ 530642 w 1392401"/>
              <a:gd name="connsiteY37" fmla="*/ 1657350 h 1800225"/>
              <a:gd name="connsiteX38" fmla="*/ 573504 w 1392401"/>
              <a:gd name="connsiteY38" fmla="*/ 1671637 h 1800225"/>
              <a:gd name="connsiteX39" fmla="*/ 702092 w 1392401"/>
              <a:gd name="connsiteY39" fmla="*/ 1728787 h 1800225"/>
              <a:gd name="connsiteX40" fmla="*/ 787817 w 1392401"/>
              <a:gd name="connsiteY40" fmla="*/ 1757362 h 1800225"/>
              <a:gd name="connsiteX41" fmla="*/ 973554 w 1392401"/>
              <a:gd name="connsiteY41" fmla="*/ 1785937 h 1800225"/>
              <a:gd name="connsiteX42" fmla="*/ 1044992 w 1392401"/>
              <a:gd name="connsiteY42" fmla="*/ 1800225 h 1800225"/>
              <a:gd name="connsiteX43" fmla="*/ 1102142 w 1392401"/>
              <a:gd name="connsiteY43" fmla="*/ 1785937 h 1800225"/>
              <a:gd name="connsiteX44" fmla="*/ 1245017 w 1392401"/>
              <a:gd name="connsiteY44" fmla="*/ 1771650 h 1800225"/>
              <a:gd name="connsiteX45" fmla="*/ 1287879 w 1392401"/>
              <a:gd name="connsiteY45" fmla="*/ 1714500 h 1800225"/>
              <a:gd name="connsiteX46" fmla="*/ 1245017 w 1392401"/>
              <a:gd name="connsiteY46" fmla="*/ 585787 h 1800225"/>
              <a:gd name="connsiteX47" fmla="*/ 1202154 w 1392401"/>
              <a:gd name="connsiteY47" fmla="*/ 628650 h 1800225"/>
              <a:gd name="connsiteX48" fmla="*/ 1159292 w 1392401"/>
              <a:gd name="connsiteY48" fmla="*/ 657225 h 1800225"/>
              <a:gd name="connsiteX49" fmla="*/ 1130717 w 1392401"/>
              <a:gd name="connsiteY49" fmla="*/ 700087 h 1800225"/>
              <a:gd name="connsiteX50" fmla="*/ 1102142 w 1392401"/>
              <a:gd name="connsiteY50" fmla="*/ 757237 h 1800225"/>
              <a:gd name="connsiteX51" fmla="*/ 1016417 w 1392401"/>
              <a:gd name="connsiteY51" fmla="*/ 800100 h 1800225"/>
              <a:gd name="connsiteX52" fmla="*/ 787817 w 1392401"/>
              <a:gd name="connsiteY52" fmla="*/ 985837 h 1800225"/>
              <a:gd name="connsiteX53" fmla="*/ 716379 w 1392401"/>
              <a:gd name="connsiteY53" fmla="*/ 1000125 h 1800225"/>
              <a:gd name="connsiteX54" fmla="*/ 673517 w 1392401"/>
              <a:gd name="connsiteY54" fmla="*/ 1057275 h 1800225"/>
              <a:gd name="connsiteX55" fmla="*/ 630654 w 1392401"/>
              <a:gd name="connsiteY55" fmla="*/ 1071562 h 1800225"/>
              <a:gd name="connsiteX56" fmla="*/ 516354 w 1392401"/>
              <a:gd name="connsiteY56" fmla="*/ 1128712 h 1800225"/>
              <a:gd name="connsiteX57" fmla="*/ 430629 w 1392401"/>
              <a:gd name="connsiteY57" fmla="*/ 1200150 h 1800225"/>
              <a:gd name="connsiteX58" fmla="*/ 402054 w 1392401"/>
              <a:gd name="connsiteY58" fmla="*/ 1285875 h 1800225"/>
              <a:gd name="connsiteX59" fmla="*/ 344904 w 1392401"/>
              <a:gd name="connsiteY59" fmla="*/ 1371600 h 1800225"/>
              <a:gd name="connsiteX60" fmla="*/ 287754 w 1392401"/>
              <a:gd name="connsiteY60" fmla="*/ 1500187 h 1800225"/>
              <a:gd name="connsiteX61" fmla="*/ 273467 w 1392401"/>
              <a:gd name="connsiteY61" fmla="*/ 1543050 h 1800225"/>
              <a:gd name="connsiteX62" fmla="*/ 273467 w 1392401"/>
              <a:gd name="connsiteY62" fmla="*/ 1671637 h 1800225"/>
              <a:gd name="connsiteX63" fmla="*/ 1159292 w 1392401"/>
              <a:gd name="connsiteY63" fmla="*/ 757237 h 1800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392401" h="1800225">
                <a:moveTo>
                  <a:pt x="316329" y="0"/>
                </a:moveTo>
                <a:cubicBezTo>
                  <a:pt x="302042" y="14287"/>
                  <a:pt x="283280" y="25199"/>
                  <a:pt x="273467" y="42862"/>
                </a:cubicBezTo>
                <a:cubicBezTo>
                  <a:pt x="245868" y="92541"/>
                  <a:pt x="247513" y="135009"/>
                  <a:pt x="230604" y="185737"/>
                </a:cubicBezTo>
                <a:cubicBezTo>
                  <a:pt x="222494" y="210068"/>
                  <a:pt x="211554" y="233362"/>
                  <a:pt x="202029" y="257175"/>
                </a:cubicBezTo>
                <a:cubicBezTo>
                  <a:pt x="197267" y="280987"/>
                  <a:pt x="193632" y="305053"/>
                  <a:pt x="187742" y="328612"/>
                </a:cubicBezTo>
                <a:cubicBezTo>
                  <a:pt x="184089" y="343223"/>
                  <a:pt x="177107" y="356864"/>
                  <a:pt x="173454" y="371475"/>
                </a:cubicBezTo>
                <a:cubicBezTo>
                  <a:pt x="167564" y="395034"/>
                  <a:pt x="165556" y="419484"/>
                  <a:pt x="159167" y="442912"/>
                </a:cubicBezTo>
                <a:cubicBezTo>
                  <a:pt x="151242" y="471971"/>
                  <a:pt x="123287" y="557858"/>
                  <a:pt x="130592" y="528637"/>
                </a:cubicBezTo>
                <a:cubicBezTo>
                  <a:pt x="150044" y="450824"/>
                  <a:pt x="136097" y="489050"/>
                  <a:pt x="173454" y="414337"/>
                </a:cubicBezTo>
                <a:cubicBezTo>
                  <a:pt x="191793" y="322648"/>
                  <a:pt x="187850" y="349230"/>
                  <a:pt x="202029" y="242887"/>
                </a:cubicBezTo>
                <a:cubicBezTo>
                  <a:pt x="219979" y="108261"/>
                  <a:pt x="203472" y="167124"/>
                  <a:pt x="230604" y="85725"/>
                </a:cubicBezTo>
                <a:cubicBezTo>
                  <a:pt x="240129" y="104775"/>
                  <a:pt x="256827" y="121707"/>
                  <a:pt x="259179" y="142875"/>
                </a:cubicBezTo>
                <a:cubicBezTo>
                  <a:pt x="261861" y="167010"/>
                  <a:pt x="248326" y="190272"/>
                  <a:pt x="244892" y="214312"/>
                </a:cubicBezTo>
                <a:cubicBezTo>
                  <a:pt x="220966" y="381792"/>
                  <a:pt x="247026" y="293632"/>
                  <a:pt x="216317" y="385762"/>
                </a:cubicBezTo>
                <a:cubicBezTo>
                  <a:pt x="225245" y="475044"/>
                  <a:pt x="225162" y="521156"/>
                  <a:pt x="244892" y="600075"/>
                </a:cubicBezTo>
                <a:cubicBezTo>
                  <a:pt x="248545" y="614685"/>
                  <a:pt x="254417" y="628650"/>
                  <a:pt x="259179" y="642937"/>
                </a:cubicBezTo>
                <a:cubicBezTo>
                  <a:pt x="263942" y="695325"/>
                  <a:pt x="273467" y="747496"/>
                  <a:pt x="273467" y="800100"/>
                </a:cubicBezTo>
                <a:cubicBezTo>
                  <a:pt x="273467" y="850387"/>
                  <a:pt x="259625" y="884488"/>
                  <a:pt x="244892" y="928687"/>
                </a:cubicBezTo>
                <a:cubicBezTo>
                  <a:pt x="229873" y="1123922"/>
                  <a:pt x="230604" y="1052329"/>
                  <a:pt x="230604" y="1143000"/>
                </a:cubicBezTo>
                <a:cubicBezTo>
                  <a:pt x="540167" y="790575"/>
                  <a:pt x="863313" y="449633"/>
                  <a:pt x="1159292" y="85725"/>
                </a:cubicBezTo>
                <a:cubicBezTo>
                  <a:pt x="1171682" y="70491"/>
                  <a:pt x="1121442" y="75056"/>
                  <a:pt x="1102142" y="71437"/>
                </a:cubicBezTo>
                <a:cubicBezTo>
                  <a:pt x="913286" y="36026"/>
                  <a:pt x="941469" y="43691"/>
                  <a:pt x="744954" y="28575"/>
                </a:cubicBezTo>
                <a:cubicBezTo>
                  <a:pt x="721142" y="33337"/>
                  <a:pt x="696255" y="34335"/>
                  <a:pt x="673517" y="42862"/>
                </a:cubicBezTo>
                <a:cubicBezTo>
                  <a:pt x="657439" y="48891"/>
                  <a:pt x="644541" y="61337"/>
                  <a:pt x="630654" y="71437"/>
                </a:cubicBezTo>
                <a:cubicBezTo>
                  <a:pt x="592138" y="99449"/>
                  <a:pt x="554454" y="128587"/>
                  <a:pt x="516354" y="157162"/>
                </a:cubicBezTo>
                <a:cubicBezTo>
                  <a:pt x="506829" y="171450"/>
                  <a:pt x="500702" y="188717"/>
                  <a:pt x="487779" y="200025"/>
                </a:cubicBezTo>
                <a:cubicBezTo>
                  <a:pt x="396998" y="279459"/>
                  <a:pt x="412720" y="227133"/>
                  <a:pt x="344904" y="314325"/>
                </a:cubicBezTo>
                <a:cubicBezTo>
                  <a:pt x="327855" y="336245"/>
                  <a:pt x="317849" y="362930"/>
                  <a:pt x="302042" y="385762"/>
                </a:cubicBezTo>
                <a:cubicBezTo>
                  <a:pt x="274933" y="424919"/>
                  <a:pt x="244892" y="461962"/>
                  <a:pt x="216317" y="500062"/>
                </a:cubicBezTo>
                <a:cubicBezTo>
                  <a:pt x="188644" y="610752"/>
                  <a:pt x="224644" y="508405"/>
                  <a:pt x="159167" y="600075"/>
                </a:cubicBezTo>
                <a:cubicBezTo>
                  <a:pt x="146788" y="617406"/>
                  <a:pt x="140791" y="638527"/>
                  <a:pt x="130592" y="657225"/>
                </a:cubicBezTo>
                <a:cubicBezTo>
                  <a:pt x="73122" y="762587"/>
                  <a:pt x="89352" y="736025"/>
                  <a:pt x="30579" y="814387"/>
                </a:cubicBezTo>
                <a:cubicBezTo>
                  <a:pt x="21054" y="842962"/>
                  <a:pt x="0" y="870058"/>
                  <a:pt x="2004" y="900112"/>
                </a:cubicBezTo>
                <a:cubicBezTo>
                  <a:pt x="6767" y="971550"/>
                  <a:pt x="8797" y="1043222"/>
                  <a:pt x="16292" y="1114425"/>
                </a:cubicBezTo>
                <a:cubicBezTo>
                  <a:pt x="18348" y="1133953"/>
                  <a:pt x="21797" y="1154012"/>
                  <a:pt x="30579" y="1171575"/>
                </a:cubicBezTo>
                <a:cubicBezTo>
                  <a:pt x="67840" y="1246097"/>
                  <a:pt x="218755" y="1416900"/>
                  <a:pt x="244892" y="1443037"/>
                </a:cubicBezTo>
                <a:cubicBezTo>
                  <a:pt x="302240" y="1500385"/>
                  <a:pt x="367684" y="1549057"/>
                  <a:pt x="430629" y="1600200"/>
                </a:cubicBezTo>
                <a:cubicBezTo>
                  <a:pt x="457323" y="1621889"/>
                  <a:pt x="500169" y="1644290"/>
                  <a:pt x="530642" y="1657350"/>
                </a:cubicBezTo>
                <a:cubicBezTo>
                  <a:pt x="544484" y="1663282"/>
                  <a:pt x="559217" y="1666875"/>
                  <a:pt x="573504" y="1671637"/>
                </a:cubicBezTo>
                <a:cubicBezTo>
                  <a:pt x="641429" y="1716920"/>
                  <a:pt x="600077" y="1694782"/>
                  <a:pt x="702092" y="1728787"/>
                </a:cubicBezTo>
                <a:cubicBezTo>
                  <a:pt x="730667" y="1738312"/>
                  <a:pt x="757999" y="1753102"/>
                  <a:pt x="787817" y="1757362"/>
                </a:cubicBezTo>
                <a:cubicBezTo>
                  <a:pt x="862709" y="1768061"/>
                  <a:pt x="900890" y="1772725"/>
                  <a:pt x="973554" y="1785937"/>
                </a:cubicBezTo>
                <a:cubicBezTo>
                  <a:pt x="997447" y="1790281"/>
                  <a:pt x="1021179" y="1795462"/>
                  <a:pt x="1044992" y="1800225"/>
                </a:cubicBezTo>
                <a:cubicBezTo>
                  <a:pt x="1064042" y="1795462"/>
                  <a:pt x="1082703" y="1788714"/>
                  <a:pt x="1102142" y="1785937"/>
                </a:cubicBezTo>
                <a:cubicBezTo>
                  <a:pt x="1149523" y="1779168"/>
                  <a:pt x="1200836" y="1790059"/>
                  <a:pt x="1245017" y="1771650"/>
                </a:cubicBezTo>
                <a:cubicBezTo>
                  <a:pt x="1392401" y="1710240"/>
                  <a:pt x="1226204" y="1714500"/>
                  <a:pt x="1287879" y="1714500"/>
                </a:cubicBezTo>
                <a:cubicBezTo>
                  <a:pt x="1273592" y="1338262"/>
                  <a:pt x="1274649" y="961128"/>
                  <a:pt x="1245017" y="585787"/>
                </a:cubicBezTo>
                <a:cubicBezTo>
                  <a:pt x="1243427" y="565644"/>
                  <a:pt x="1217676" y="615715"/>
                  <a:pt x="1202154" y="628650"/>
                </a:cubicBezTo>
                <a:cubicBezTo>
                  <a:pt x="1188963" y="639643"/>
                  <a:pt x="1173579" y="647700"/>
                  <a:pt x="1159292" y="657225"/>
                </a:cubicBezTo>
                <a:cubicBezTo>
                  <a:pt x="1149767" y="671512"/>
                  <a:pt x="1139236" y="685178"/>
                  <a:pt x="1130717" y="700087"/>
                </a:cubicBezTo>
                <a:cubicBezTo>
                  <a:pt x="1120150" y="718579"/>
                  <a:pt x="1118171" y="743212"/>
                  <a:pt x="1102142" y="757237"/>
                </a:cubicBezTo>
                <a:cubicBezTo>
                  <a:pt x="1078099" y="778275"/>
                  <a:pt x="1041492" y="780304"/>
                  <a:pt x="1016417" y="800100"/>
                </a:cubicBezTo>
                <a:cubicBezTo>
                  <a:pt x="876988" y="910176"/>
                  <a:pt x="900358" y="957702"/>
                  <a:pt x="787817" y="985837"/>
                </a:cubicBezTo>
                <a:cubicBezTo>
                  <a:pt x="764258" y="991727"/>
                  <a:pt x="740192" y="995362"/>
                  <a:pt x="716379" y="1000125"/>
                </a:cubicBezTo>
                <a:cubicBezTo>
                  <a:pt x="702092" y="1019175"/>
                  <a:pt x="691810" y="1042031"/>
                  <a:pt x="673517" y="1057275"/>
                </a:cubicBezTo>
                <a:cubicBezTo>
                  <a:pt x="661947" y="1066916"/>
                  <a:pt x="644124" y="1064827"/>
                  <a:pt x="630654" y="1071562"/>
                </a:cubicBezTo>
                <a:cubicBezTo>
                  <a:pt x="495691" y="1139043"/>
                  <a:pt x="613010" y="1096495"/>
                  <a:pt x="516354" y="1128712"/>
                </a:cubicBezTo>
                <a:cubicBezTo>
                  <a:pt x="489676" y="1146498"/>
                  <a:pt x="446807" y="1171030"/>
                  <a:pt x="430629" y="1200150"/>
                </a:cubicBezTo>
                <a:cubicBezTo>
                  <a:pt x="416001" y="1226480"/>
                  <a:pt x="415524" y="1258934"/>
                  <a:pt x="402054" y="1285875"/>
                </a:cubicBezTo>
                <a:cubicBezTo>
                  <a:pt x="386695" y="1316592"/>
                  <a:pt x="362573" y="1342151"/>
                  <a:pt x="344904" y="1371600"/>
                </a:cubicBezTo>
                <a:cubicBezTo>
                  <a:pt x="323258" y="1407676"/>
                  <a:pt x="302084" y="1461973"/>
                  <a:pt x="287754" y="1500187"/>
                </a:cubicBezTo>
                <a:cubicBezTo>
                  <a:pt x="282466" y="1514289"/>
                  <a:pt x="274718" y="1528042"/>
                  <a:pt x="273467" y="1543050"/>
                </a:cubicBezTo>
                <a:cubicBezTo>
                  <a:pt x="269908" y="1585764"/>
                  <a:pt x="273467" y="1628775"/>
                  <a:pt x="273467" y="1671637"/>
                </a:cubicBezTo>
                <a:lnTo>
                  <a:pt x="1159292" y="75723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4648200" y="2316911"/>
            <a:ext cx="3899297" cy="4541089"/>
          </a:xfrm>
          <a:custGeom>
            <a:avLst/>
            <a:gdLst>
              <a:gd name="connsiteX0" fmla="*/ 1471612 w 3899297"/>
              <a:gd name="connsiteY0" fmla="*/ 1312114 h 4541089"/>
              <a:gd name="connsiteX1" fmla="*/ 1414462 w 3899297"/>
              <a:gd name="connsiteY1" fmla="*/ 1297827 h 4541089"/>
              <a:gd name="connsiteX2" fmla="*/ 1271587 w 3899297"/>
              <a:gd name="connsiteY2" fmla="*/ 1297827 h 4541089"/>
              <a:gd name="connsiteX3" fmla="*/ 985837 w 3899297"/>
              <a:gd name="connsiteY3" fmla="*/ 1340689 h 4541089"/>
              <a:gd name="connsiteX4" fmla="*/ 971550 w 3899297"/>
              <a:gd name="connsiteY4" fmla="*/ 1383552 h 4541089"/>
              <a:gd name="connsiteX5" fmla="*/ 914400 w 3899297"/>
              <a:gd name="connsiteY5" fmla="*/ 1426414 h 4541089"/>
              <a:gd name="connsiteX6" fmla="*/ 871537 w 3899297"/>
              <a:gd name="connsiteY6" fmla="*/ 1540714 h 4541089"/>
              <a:gd name="connsiteX7" fmla="*/ 785812 w 3899297"/>
              <a:gd name="connsiteY7" fmla="*/ 1669302 h 4541089"/>
              <a:gd name="connsiteX8" fmla="*/ 771525 w 3899297"/>
              <a:gd name="connsiteY8" fmla="*/ 1740739 h 4541089"/>
              <a:gd name="connsiteX9" fmla="*/ 742950 w 3899297"/>
              <a:gd name="connsiteY9" fmla="*/ 1783602 h 4541089"/>
              <a:gd name="connsiteX10" fmla="*/ 728662 w 3899297"/>
              <a:gd name="connsiteY10" fmla="*/ 1869327 h 4541089"/>
              <a:gd name="connsiteX11" fmla="*/ 714375 w 3899297"/>
              <a:gd name="connsiteY11" fmla="*/ 1912189 h 4541089"/>
              <a:gd name="connsiteX12" fmla="*/ 728662 w 3899297"/>
              <a:gd name="connsiteY12" fmla="*/ 2040777 h 4541089"/>
              <a:gd name="connsiteX13" fmla="*/ 742950 w 3899297"/>
              <a:gd name="connsiteY13" fmla="*/ 2083639 h 4541089"/>
              <a:gd name="connsiteX14" fmla="*/ 828675 w 3899297"/>
              <a:gd name="connsiteY14" fmla="*/ 2140789 h 4541089"/>
              <a:gd name="connsiteX15" fmla="*/ 871537 w 3899297"/>
              <a:gd name="connsiteY15" fmla="*/ 2197939 h 4541089"/>
              <a:gd name="connsiteX16" fmla="*/ 942975 w 3899297"/>
              <a:gd name="connsiteY16" fmla="*/ 2240802 h 4541089"/>
              <a:gd name="connsiteX17" fmla="*/ 1028700 w 3899297"/>
              <a:gd name="connsiteY17" fmla="*/ 2312239 h 4541089"/>
              <a:gd name="connsiteX18" fmla="*/ 1100137 w 3899297"/>
              <a:gd name="connsiteY18" fmla="*/ 2383677 h 4541089"/>
              <a:gd name="connsiteX19" fmla="*/ 1128712 w 3899297"/>
              <a:gd name="connsiteY19" fmla="*/ 2426539 h 4541089"/>
              <a:gd name="connsiteX20" fmla="*/ 1171575 w 3899297"/>
              <a:gd name="connsiteY20" fmla="*/ 2483689 h 4541089"/>
              <a:gd name="connsiteX21" fmla="*/ 1257300 w 3899297"/>
              <a:gd name="connsiteY21" fmla="*/ 2569414 h 4541089"/>
              <a:gd name="connsiteX22" fmla="*/ 1371600 w 3899297"/>
              <a:gd name="connsiteY22" fmla="*/ 2655139 h 4541089"/>
              <a:gd name="connsiteX23" fmla="*/ 1414462 w 3899297"/>
              <a:gd name="connsiteY23" fmla="*/ 2683714 h 4541089"/>
              <a:gd name="connsiteX24" fmla="*/ 1471612 w 3899297"/>
              <a:gd name="connsiteY24" fmla="*/ 2726577 h 4541089"/>
              <a:gd name="connsiteX25" fmla="*/ 1485900 w 3899297"/>
              <a:gd name="connsiteY25" fmla="*/ 2769439 h 4541089"/>
              <a:gd name="connsiteX26" fmla="*/ 1528762 w 3899297"/>
              <a:gd name="connsiteY26" fmla="*/ 2783727 h 4541089"/>
              <a:gd name="connsiteX27" fmla="*/ 1571625 w 3899297"/>
              <a:gd name="connsiteY27" fmla="*/ 2812302 h 4541089"/>
              <a:gd name="connsiteX28" fmla="*/ 1600200 w 3899297"/>
              <a:gd name="connsiteY28" fmla="*/ 2826589 h 4541089"/>
              <a:gd name="connsiteX29" fmla="*/ 1814512 w 3899297"/>
              <a:gd name="connsiteY29" fmla="*/ 1540714 h 4541089"/>
              <a:gd name="connsiteX30" fmla="*/ 1628775 w 3899297"/>
              <a:gd name="connsiteY30" fmla="*/ 1512139 h 4541089"/>
              <a:gd name="connsiteX31" fmla="*/ 1500187 w 3899297"/>
              <a:gd name="connsiteY31" fmla="*/ 1540714 h 4541089"/>
              <a:gd name="connsiteX32" fmla="*/ 1414462 w 3899297"/>
              <a:gd name="connsiteY32" fmla="*/ 1555002 h 4541089"/>
              <a:gd name="connsiteX33" fmla="*/ 1271587 w 3899297"/>
              <a:gd name="connsiteY33" fmla="*/ 1612152 h 4541089"/>
              <a:gd name="connsiteX34" fmla="*/ 1028700 w 3899297"/>
              <a:gd name="connsiteY34" fmla="*/ 1769314 h 4541089"/>
              <a:gd name="connsiteX35" fmla="*/ 928687 w 3899297"/>
              <a:gd name="connsiteY35" fmla="*/ 1826464 h 4541089"/>
              <a:gd name="connsiteX36" fmla="*/ 828675 w 3899297"/>
              <a:gd name="connsiteY36" fmla="*/ 1897902 h 4541089"/>
              <a:gd name="connsiteX37" fmla="*/ 557212 w 3899297"/>
              <a:gd name="connsiteY37" fmla="*/ 2055064 h 4541089"/>
              <a:gd name="connsiteX38" fmla="*/ 428625 w 3899297"/>
              <a:gd name="connsiteY38" fmla="*/ 2155077 h 4541089"/>
              <a:gd name="connsiteX39" fmla="*/ 314325 w 3899297"/>
              <a:gd name="connsiteY39" fmla="*/ 2212227 h 4541089"/>
              <a:gd name="connsiteX40" fmla="*/ 242887 w 3899297"/>
              <a:gd name="connsiteY40" fmla="*/ 2283664 h 4541089"/>
              <a:gd name="connsiteX41" fmla="*/ 85725 w 3899297"/>
              <a:gd name="connsiteY41" fmla="*/ 2355102 h 4541089"/>
              <a:gd name="connsiteX42" fmla="*/ 0 w 3899297"/>
              <a:gd name="connsiteY42" fmla="*/ 2412252 h 4541089"/>
              <a:gd name="connsiteX43" fmla="*/ 114300 w 3899297"/>
              <a:gd name="connsiteY43" fmla="*/ 2255089 h 4541089"/>
              <a:gd name="connsiteX44" fmla="*/ 214312 w 3899297"/>
              <a:gd name="connsiteY44" fmla="*/ 2155077 h 4541089"/>
              <a:gd name="connsiteX45" fmla="*/ 328612 w 3899297"/>
              <a:gd name="connsiteY45" fmla="*/ 2012202 h 4541089"/>
              <a:gd name="connsiteX46" fmla="*/ 685800 w 3899297"/>
              <a:gd name="connsiteY46" fmla="*/ 1612152 h 4541089"/>
              <a:gd name="connsiteX47" fmla="*/ 800100 w 3899297"/>
              <a:gd name="connsiteY47" fmla="*/ 1512139 h 4541089"/>
              <a:gd name="connsiteX48" fmla="*/ 871537 w 3899297"/>
              <a:gd name="connsiteY48" fmla="*/ 1426414 h 4541089"/>
              <a:gd name="connsiteX49" fmla="*/ 985837 w 3899297"/>
              <a:gd name="connsiteY49" fmla="*/ 1354977 h 4541089"/>
              <a:gd name="connsiteX50" fmla="*/ 1243012 w 3899297"/>
              <a:gd name="connsiteY50" fmla="*/ 1112089 h 4541089"/>
              <a:gd name="connsiteX51" fmla="*/ 1185862 w 3899297"/>
              <a:gd name="connsiteY51" fmla="*/ 1212102 h 4541089"/>
              <a:gd name="connsiteX52" fmla="*/ 1085850 w 3899297"/>
              <a:gd name="connsiteY52" fmla="*/ 1369264 h 4541089"/>
              <a:gd name="connsiteX53" fmla="*/ 985837 w 3899297"/>
              <a:gd name="connsiteY53" fmla="*/ 1512139 h 4541089"/>
              <a:gd name="connsiteX54" fmla="*/ 885825 w 3899297"/>
              <a:gd name="connsiteY54" fmla="*/ 1655014 h 4541089"/>
              <a:gd name="connsiteX55" fmla="*/ 700087 w 3899297"/>
              <a:gd name="connsiteY55" fmla="*/ 1855039 h 4541089"/>
              <a:gd name="connsiteX56" fmla="*/ 557212 w 3899297"/>
              <a:gd name="connsiteY56" fmla="*/ 2055064 h 4541089"/>
              <a:gd name="connsiteX57" fmla="*/ 471487 w 3899297"/>
              <a:gd name="connsiteY57" fmla="*/ 2169364 h 4541089"/>
              <a:gd name="connsiteX58" fmla="*/ 457200 w 3899297"/>
              <a:gd name="connsiteY58" fmla="*/ 2212227 h 4541089"/>
              <a:gd name="connsiteX59" fmla="*/ 571500 w 3899297"/>
              <a:gd name="connsiteY59" fmla="*/ 1997914 h 4541089"/>
              <a:gd name="connsiteX60" fmla="*/ 685800 w 3899297"/>
              <a:gd name="connsiteY60" fmla="*/ 1855039 h 4541089"/>
              <a:gd name="connsiteX61" fmla="*/ 828675 w 3899297"/>
              <a:gd name="connsiteY61" fmla="*/ 1583577 h 4541089"/>
              <a:gd name="connsiteX62" fmla="*/ 957262 w 3899297"/>
              <a:gd name="connsiteY62" fmla="*/ 1454989 h 4541089"/>
              <a:gd name="connsiteX63" fmla="*/ 1014412 w 3899297"/>
              <a:gd name="connsiteY63" fmla="*/ 1340689 h 4541089"/>
              <a:gd name="connsiteX64" fmla="*/ 1100137 w 3899297"/>
              <a:gd name="connsiteY64" fmla="*/ 1283539 h 4541089"/>
              <a:gd name="connsiteX65" fmla="*/ 1085850 w 3899297"/>
              <a:gd name="connsiteY65" fmla="*/ 1469277 h 4541089"/>
              <a:gd name="connsiteX66" fmla="*/ 1071562 w 3899297"/>
              <a:gd name="connsiteY66" fmla="*/ 1683589 h 4541089"/>
              <a:gd name="connsiteX67" fmla="*/ 1028700 w 3899297"/>
              <a:gd name="connsiteY67" fmla="*/ 2097927 h 4541089"/>
              <a:gd name="connsiteX68" fmla="*/ 985837 w 3899297"/>
              <a:gd name="connsiteY68" fmla="*/ 2383677 h 4541089"/>
              <a:gd name="connsiteX69" fmla="*/ 971550 w 3899297"/>
              <a:gd name="connsiteY69" fmla="*/ 2540839 h 4541089"/>
              <a:gd name="connsiteX70" fmla="*/ 1042987 w 3899297"/>
              <a:gd name="connsiteY70" fmla="*/ 2169364 h 4541089"/>
              <a:gd name="connsiteX71" fmla="*/ 1085850 w 3899297"/>
              <a:gd name="connsiteY71" fmla="*/ 1997914 h 4541089"/>
              <a:gd name="connsiteX72" fmla="*/ 1185862 w 3899297"/>
              <a:gd name="connsiteY72" fmla="*/ 1583577 h 4541089"/>
              <a:gd name="connsiteX73" fmla="*/ 914400 w 3899297"/>
              <a:gd name="connsiteY73" fmla="*/ 2469402 h 4541089"/>
              <a:gd name="connsiteX74" fmla="*/ 842962 w 3899297"/>
              <a:gd name="connsiteY74" fmla="*/ 2883739 h 4541089"/>
              <a:gd name="connsiteX75" fmla="*/ 757237 w 3899297"/>
              <a:gd name="connsiteY75" fmla="*/ 3298077 h 4541089"/>
              <a:gd name="connsiteX76" fmla="*/ 742950 w 3899297"/>
              <a:gd name="connsiteY76" fmla="*/ 3398089 h 4541089"/>
              <a:gd name="connsiteX77" fmla="*/ 657225 w 3899297"/>
              <a:gd name="connsiteY77" fmla="*/ 3555252 h 4541089"/>
              <a:gd name="connsiteX78" fmla="*/ 642937 w 3899297"/>
              <a:gd name="connsiteY78" fmla="*/ 3969589 h 4541089"/>
              <a:gd name="connsiteX79" fmla="*/ 757237 w 3899297"/>
              <a:gd name="connsiteY79" fmla="*/ 3583827 h 4541089"/>
              <a:gd name="connsiteX80" fmla="*/ 942975 w 3899297"/>
              <a:gd name="connsiteY80" fmla="*/ 3083764 h 4541089"/>
              <a:gd name="connsiteX81" fmla="*/ 1114425 w 3899297"/>
              <a:gd name="connsiteY81" fmla="*/ 2669427 h 4541089"/>
              <a:gd name="connsiteX82" fmla="*/ 1185862 w 3899297"/>
              <a:gd name="connsiteY82" fmla="*/ 2555127 h 4541089"/>
              <a:gd name="connsiteX83" fmla="*/ 1228725 w 3899297"/>
              <a:gd name="connsiteY83" fmla="*/ 2469402 h 4541089"/>
              <a:gd name="connsiteX84" fmla="*/ 1228725 w 3899297"/>
              <a:gd name="connsiteY84" fmla="*/ 2926602 h 4541089"/>
              <a:gd name="connsiteX85" fmla="*/ 1257300 w 3899297"/>
              <a:gd name="connsiteY85" fmla="*/ 3269502 h 4541089"/>
              <a:gd name="connsiteX86" fmla="*/ 1271587 w 3899297"/>
              <a:gd name="connsiteY86" fmla="*/ 3355227 h 4541089"/>
              <a:gd name="connsiteX87" fmla="*/ 1300162 w 3899297"/>
              <a:gd name="connsiteY87" fmla="*/ 3426664 h 4541089"/>
              <a:gd name="connsiteX88" fmla="*/ 1343025 w 3899297"/>
              <a:gd name="connsiteY88" fmla="*/ 3312364 h 4541089"/>
              <a:gd name="connsiteX89" fmla="*/ 1357312 w 3899297"/>
              <a:gd name="connsiteY89" fmla="*/ 3255214 h 4541089"/>
              <a:gd name="connsiteX90" fmla="*/ 1443037 w 3899297"/>
              <a:gd name="connsiteY90" fmla="*/ 3083764 h 4541089"/>
              <a:gd name="connsiteX91" fmla="*/ 1585912 w 3899297"/>
              <a:gd name="connsiteY91" fmla="*/ 2726577 h 4541089"/>
              <a:gd name="connsiteX92" fmla="*/ 1685925 w 3899297"/>
              <a:gd name="connsiteY92" fmla="*/ 2597989 h 4541089"/>
              <a:gd name="connsiteX93" fmla="*/ 1785937 w 3899297"/>
              <a:gd name="connsiteY93" fmla="*/ 2355102 h 4541089"/>
              <a:gd name="connsiteX94" fmla="*/ 1771650 w 3899297"/>
              <a:gd name="connsiteY94" fmla="*/ 3140914 h 4541089"/>
              <a:gd name="connsiteX95" fmla="*/ 1785937 w 3899297"/>
              <a:gd name="connsiteY95" fmla="*/ 3040902 h 4541089"/>
              <a:gd name="connsiteX96" fmla="*/ 1800225 w 3899297"/>
              <a:gd name="connsiteY96" fmla="*/ 2926602 h 4541089"/>
              <a:gd name="connsiteX97" fmla="*/ 1814512 w 3899297"/>
              <a:gd name="connsiteY97" fmla="*/ 2855164 h 4541089"/>
              <a:gd name="connsiteX98" fmla="*/ 1800225 w 3899297"/>
              <a:gd name="connsiteY98" fmla="*/ 2912314 h 4541089"/>
              <a:gd name="connsiteX99" fmla="*/ 442912 w 3899297"/>
              <a:gd name="connsiteY99" fmla="*/ 4541089 h 4541089"/>
              <a:gd name="connsiteX100" fmla="*/ 3257550 w 3899297"/>
              <a:gd name="connsiteY100" fmla="*/ 1283539 h 4541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3899297" h="4541089">
                <a:moveTo>
                  <a:pt x="1471612" y="1312114"/>
                </a:moveTo>
                <a:cubicBezTo>
                  <a:pt x="1452562" y="1307352"/>
                  <a:pt x="1434098" y="1297827"/>
                  <a:pt x="1414462" y="1297827"/>
                </a:cubicBezTo>
                <a:cubicBezTo>
                  <a:pt x="1250288" y="1297827"/>
                  <a:pt x="1368425" y="1330105"/>
                  <a:pt x="1271587" y="1297827"/>
                </a:cubicBezTo>
                <a:cubicBezTo>
                  <a:pt x="1261550" y="1298454"/>
                  <a:pt x="1044374" y="1282151"/>
                  <a:pt x="985837" y="1340689"/>
                </a:cubicBezTo>
                <a:cubicBezTo>
                  <a:pt x="975188" y="1351338"/>
                  <a:pt x="981191" y="1371982"/>
                  <a:pt x="971550" y="1383552"/>
                </a:cubicBezTo>
                <a:cubicBezTo>
                  <a:pt x="956306" y="1401845"/>
                  <a:pt x="933450" y="1412127"/>
                  <a:pt x="914400" y="1426414"/>
                </a:cubicBezTo>
                <a:cubicBezTo>
                  <a:pt x="880526" y="1595777"/>
                  <a:pt x="925050" y="1420310"/>
                  <a:pt x="871537" y="1540714"/>
                </a:cubicBezTo>
                <a:cubicBezTo>
                  <a:pt x="817379" y="1662570"/>
                  <a:pt x="881331" y="1597662"/>
                  <a:pt x="785812" y="1669302"/>
                </a:cubicBezTo>
                <a:cubicBezTo>
                  <a:pt x="781050" y="1693114"/>
                  <a:pt x="780052" y="1718001"/>
                  <a:pt x="771525" y="1740739"/>
                </a:cubicBezTo>
                <a:cubicBezTo>
                  <a:pt x="765496" y="1756817"/>
                  <a:pt x="748380" y="1767312"/>
                  <a:pt x="742950" y="1783602"/>
                </a:cubicBezTo>
                <a:cubicBezTo>
                  <a:pt x="733789" y="1811085"/>
                  <a:pt x="734946" y="1841048"/>
                  <a:pt x="728662" y="1869327"/>
                </a:cubicBezTo>
                <a:cubicBezTo>
                  <a:pt x="725395" y="1884029"/>
                  <a:pt x="719137" y="1897902"/>
                  <a:pt x="714375" y="1912189"/>
                </a:cubicBezTo>
                <a:cubicBezTo>
                  <a:pt x="719137" y="1955052"/>
                  <a:pt x="721572" y="1998237"/>
                  <a:pt x="728662" y="2040777"/>
                </a:cubicBezTo>
                <a:cubicBezTo>
                  <a:pt x="731138" y="2055632"/>
                  <a:pt x="732301" y="2072990"/>
                  <a:pt x="742950" y="2083639"/>
                </a:cubicBezTo>
                <a:cubicBezTo>
                  <a:pt x="767234" y="2107923"/>
                  <a:pt x="828675" y="2140789"/>
                  <a:pt x="828675" y="2140789"/>
                </a:cubicBezTo>
                <a:cubicBezTo>
                  <a:pt x="842962" y="2159839"/>
                  <a:pt x="853616" y="2182258"/>
                  <a:pt x="871537" y="2197939"/>
                </a:cubicBezTo>
                <a:cubicBezTo>
                  <a:pt x="892436" y="2216226"/>
                  <a:pt x="920516" y="2224468"/>
                  <a:pt x="942975" y="2240802"/>
                </a:cubicBezTo>
                <a:cubicBezTo>
                  <a:pt x="973057" y="2262680"/>
                  <a:pt x="1001177" y="2287218"/>
                  <a:pt x="1028700" y="2312239"/>
                </a:cubicBezTo>
                <a:cubicBezTo>
                  <a:pt x="1053618" y="2334892"/>
                  <a:pt x="1077961" y="2358333"/>
                  <a:pt x="1100137" y="2383677"/>
                </a:cubicBezTo>
                <a:cubicBezTo>
                  <a:pt x="1111444" y="2396600"/>
                  <a:pt x="1118731" y="2412566"/>
                  <a:pt x="1128712" y="2426539"/>
                </a:cubicBezTo>
                <a:cubicBezTo>
                  <a:pt x="1142553" y="2445916"/>
                  <a:pt x="1155645" y="2465989"/>
                  <a:pt x="1171575" y="2483689"/>
                </a:cubicBezTo>
                <a:cubicBezTo>
                  <a:pt x="1198609" y="2513726"/>
                  <a:pt x="1223676" y="2546998"/>
                  <a:pt x="1257300" y="2569414"/>
                </a:cubicBezTo>
                <a:cubicBezTo>
                  <a:pt x="1354200" y="2634015"/>
                  <a:pt x="1235846" y="2553324"/>
                  <a:pt x="1371600" y="2655139"/>
                </a:cubicBezTo>
                <a:cubicBezTo>
                  <a:pt x="1385337" y="2665442"/>
                  <a:pt x="1400489" y="2673733"/>
                  <a:pt x="1414462" y="2683714"/>
                </a:cubicBezTo>
                <a:cubicBezTo>
                  <a:pt x="1433839" y="2697555"/>
                  <a:pt x="1452562" y="2712289"/>
                  <a:pt x="1471612" y="2726577"/>
                </a:cubicBezTo>
                <a:cubicBezTo>
                  <a:pt x="1476375" y="2740864"/>
                  <a:pt x="1475251" y="2758790"/>
                  <a:pt x="1485900" y="2769439"/>
                </a:cubicBezTo>
                <a:cubicBezTo>
                  <a:pt x="1496549" y="2780088"/>
                  <a:pt x="1515292" y="2776992"/>
                  <a:pt x="1528762" y="2783727"/>
                </a:cubicBezTo>
                <a:cubicBezTo>
                  <a:pt x="1544121" y="2791406"/>
                  <a:pt x="1556900" y="2803467"/>
                  <a:pt x="1571625" y="2812302"/>
                </a:cubicBezTo>
                <a:cubicBezTo>
                  <a:pt x="1580757" y="2817781"/>
                  <a:pt x="1590675" y="2821827"/>
                  <a:pt x="1600200" y="2826589"/>
                </a:cubicBezTo>
                <a:lnTo>
                  <a:pt x="1814512" y="1540714"/>
                </a:lnTo>
                <a:cubicBezTo>
                  <a:pt x="1752600" y="1531189"/>
                  <a:pt x="1691416" y="1512139"/>
                  <a:pt x="1628775" y="1512139"/>
                </a:cubicBezTo>
                <a:cubicBezTo>
                  <a:pt x="1584867" y="1512139"/>
                  <a:pt x="1543243" y="1532103"/>
                  <a:pt x="1500187" y="1540714"/>
                </a:cubicBezTo>
                <a:cubicBezTo>
                  <a:pt x="1471780" y="1546395"/>
                  <a:pt x="1443037" y="1550239"/>
                  <a:pt x="1414462" y="1555002"/>
                </a:cubicBezTo>
                <a:cubicBezTo>
                  <a:pt x="1366837" y="1574052"/>
                  <a:pt x="1314266" y="1583699"/>
                  <a:pt x="1271587" y="1612152"/>
                </a:cubicBezTo>
                <a:cubicBezTo>
                  <a:pt x="1173535" y="1677520"/>
                  <a:pt x="1127447" y="1710066"/>
                  <a:pt x="1028700" y="1769314"/>
                </a:cubicBezTo>
                <a:cubicBezTo>
                  <a:pt x="995775" y="1789069"/>
                  <a:pt x="959932" y="1804146"/>
                  <a:pt x="928687" y="1826464"/>
                </a:cubicBezTo>
                <a:cubicBezTo>
                  <a:pt x="895350" y="1850277"/>
                  <a:pt x="863566" y="1876430"/>
                  <a:pt x="828675" y="1897902"/>
                </a:cubicBezTo>
                <a:cubicBezTo>
                  <a:pt x="739627" y="1952701"/>
                  <a:pt x="645164" y="1998523"/>
                  <a:pt x="557212" y="2055064"/>
                </a:cubicBezTo>
                <a:cubicBezTo>
                  <a:pt x="511535" y="2084428"/>
                  <a:pt x="474214" y="2125578"/>
                  <a:pt x="428625" y="2155077"/>
                </a:cubicBezTo>
                <a:cubicBezTo>
                  <a:pt x="392862" y="2178218"/>
                  <a:pt x="349348" y="2187980"/>
                  <a:pt x="314325" y="2212227"/>
                </a:cubicBezTo>
                <a:cubicBezTo>
                  <a:pt x="286637" y="2231396"/>
                  <a:pt x="271444" y="2265816"/>
                  <a:pt x="242887" y="2283664"/>
                </a:cubicBezTo>
                <a:cubicBezTo>
                  <a:pt x="194089" y="2314163"/>
                  <a:pt x="136583" y="2328177"/>
                  <a:pt x="85725" y="2355102"/>
                </a:cubicBezTo>
                <a:cubicBezTo>
                  <a:pt x="55373" y="2371171"/>
                  <a:pt x="28575" y="2393202"/>
                  <a:pt x="0" y="2412252"/>
                </a:cubicBezTo>
                <a:cubicBezTo>
                  <a:pt x="48679" y="2331118"/>
                  <a:pt x="42925" y="2332411"/>
                  <a:pt x="114300" y="2255089"/>
                </a:cubicBezTo>
                <a:cubicBezTo>
                  <a:pt x="146278" y="2220446"/>
                  <a:pt x="183119" y="2190429"/>
                  <a:pt x="214312" y="2155077"/>
                </a:cubicBezTo>
                <a:cubicBezTo>
                  <a:pt x="254664" y="2109345"/>
                  <a:pt x="288622" y="2058251"/>
                  <a:pt x="328612" y="2012202"/>
                </a:cubicBezTo>
                <a:cubicBezTo>
                  <a:pt x="445828" y="1877226"/>
                  <a:pt x="563163" y="1742222"/>
                  <a:pt x="685800" y="1612152"/>
                </a:cubicBezTo>
                <a:cubicBezTo>
                  <a:pt x="720530" y="1575317"/>
                  <a:pt x="764302" y="1547937"/>
                  <a:pt x="800100" y="1512139"/>
                </a:cubicBezTo>
                <a:cubicBezTo>
                  <a:pt x="826402" y="1485837"/>
                  <a:pt x="843142" y="1450441"/>
                  <a:pt x="871537" y="1426414"/>
                </a:cubicBezTo>
                <a:cubicBezTo>
                  <a:pt x="905835" y="1397392"/>
                  <a:pt x="951539" y="1383999"/>
                  <a:pt x="985837" y="1354977"/>
                </a:cubicBezTo>
                <a:cubicBezTo>
                  <a:pt x="1075851" y="1278811"/>
                  <a:pt x="1147061" y="1180625"/>
                  <a:pt x="1243012" y="1112089"/>
                </a:cubicBezTo>
                <a:cubicBezTo>
                  <a:pt x="1274257" y="1089771"/>
                  <a:pt x="1202099" y="1177308"/>
                  <a:pt x="1185862" y="1212102"/>
                </a:cubicBezTo>
                <a:cubicBezTo>
                  <a:pt x="1115375" y="1363146"/>
                  <a:pt x="1186826" y="1293533"/>
                  <a:pt x="1085850" y="1369264"/>
                </a:cubicBezTo>
                <a:cubicBezTo>
                  <a:pt x="968487" y="1682227"/>
                  <a:pt x="1114462" y="1371820"/>
                  <a:pt x="985837" y="1512139"/>
                </a:cubicBezTo>
                <a:cubicBezTo>
                  <a:pt x="946555" y="1554993"/>
                  <a:pt x="923041" y="1610355"/>
                  <a:pt x="885825" y="1655014"/>
                </a:cubicBezTo>
                <a:cubicBezTo>
                  <a:pt x="827576" y="1724913"/>
                  <a:pt x="757840" y="1784731"/>
                  <a:pt x="700087" y="1855039"/>
                </a:cubicBezTo>
                <a:cubicBezTo>
                  <a:pt x="648078" y="1918354"/>
                  <a:pt x="608398" y="1991082"/>
                  <a:pt x="557212" y="2055064"/>
                </a:cubicBezTo>
                <a:cubicBezTo>
                  <a:pt x="489335" y="2139911"/>
                  <a:pt x="516978" y="2101129"/>
                  <a:pt x="471487" y="2169364"/>
                </a:cubicBezTo>
                <a:cubicBezTo>
                  <a:pt x="466725" y="2183652"/>
                  <a:pt x="449451" y="2225141"/>
                  <a:pt x="457200" y="2212227"/>
                </a:cubicBezTo>
                <a:cubicBezTo>
                  <a:pt x="514824" y="2116188"/>
                  <a:pt x="508267" y="2087495"/>
                  <a:pt x="571500" y="1997914"/>
                </a:cubicBezTo>
                <a:cubicBezTo>
                  <a:pt x="606672" y="1948087"/>
                  <a:pt x="652561" y="1906176"/>
                  <a:pt x="685800" y="1855039"/>
                </a:cubicBezTo>
                <a:cubicBezTo>
                  <a:pt x="734680" y="1779839"/>
                  <a:pt x="772343" y="1656004"/>
                  <a:pt x="828675" y="1583577"/>
                </a:cubicBezTo>
                <a:cubicBezTo>
                  <a:pt x="865890" y="1535729"/>
                  <a:pt x="920440" y="1503140"/>
                  <a:pt x="957262" y="1454989"/>
                </a:cubicBezTo>
                <a:cubicBezTo>
                  <a:pt x="983138" y="1421152"/>
                  <a:pt x="987142" y="1373413"/>
                  <a:pt x="1014412" y="1340689"/>
                </a:cubicBezTo>
                <a:cubicBezTo>
                  <a:pt x="1036398" y="1314306"/>
                  <a:pt x="1100137" y="1283539"/>
                  <a:pt x="1100137" y="1283539"/>
                </a:cubicBezTo>
                <a:cubicBezTo>
                  <a:pt x="1095375" y="1345452"/>
                  <a:pt x="1090274" y="1407339"/>
                  <a:pt x="1085850" y="1469277"/>
                </a:cubicBezTo>
                <a:cubicBezTo>
                  <a:pt x="1080749" y="1540691"/>
                  <a:pt x="1078044" y="1612287"/>
                  <a:pt x="1071562" y="1683589"/>
                </a:cubicBezTo>
                <a:cubicBezTo>
                  <a:pt x="1058991" y="1821868"/>
                  <a:pt x="1042182" y="1959733"/>
                  <a:pt x="1028700" y="2097927"/>
                </a:cubicBezTo>
                <a:cubicBezTo>
                  <a:pt x="1006238" y="2328165"/>
                  <a:pt x="1031685" y="2200284"/>
                  <a:pt x="985837" y="2383677"/>
                </a:cubicBezTo>
                <a:cubicBezTo>
                  <a:pt x="981075" y="2436064"/>
                  <a:pt x="957996" y="2591666"/>
                  <a:pt x="971550" y="2540839"/>
                </a:cubicBezTo>
                <a:cubicBezTo>
                  <a:pt x="1004040" y="2419003"/>
                  <a:pt x="1012404" y="2291693"/>
                  <a:pt x="1042987" y="2169364"/>
                </a:cubicBezTo>
                <a:cubicBezTo>
                  <a:pt x="1057275" y="2112214"/>
                  <a:pt x="1073401" y="2055492"/>
                  <a:pt x="1085850" y="1997914"/>
                </a:cubicBezTo>
                <a:cubicBezTo>
                  <a:pt x="1172267" y="1598236"/>
                  <a:pt x="1101091" y="1753118"/>
                  <a:pt x="1185862" y="1583577"/>
                </a:cubicBezTo>
                <a:cubicBezTo>
                  <a:pt x="1099690" y="2100609"/>
                  <a:pt x="1246473" y="1276957"/>
                  <a:pt x="914400" y="2469402"/>
                </a:cubicBezTo>
                <a:cubicBezTo>
                  <a:pt x="876802" y="2604415"/>
                  <a:pt x="869077" y="2746043"/>
                  <a:pt x="842962" y="2883739"/>
                </a:cubicBezTo>
                <a:cubicBezTo>
                  <a:pt x="816682" y="3022307"/>
                  <a:pt x="784157" y="3159632"/>
                  <a:pt x="757237" y="3298077"/>
                </a:cubicBezTo>
                <a:cubicBezTo>
                  <a:pt x="750809" y="3331134"/>
                  <a:pt x="755156" y="3366703"/>
                  <a:pt x="742950" y="3398089"/>
                </a:cubicBezTo>
                <a:cubicBezTo>
                  <a:pt x="721321" y="3453706"/>
                  <a:pt x="685800" y="3502864"/>
                  <a:pt x="657225" y="3555252"/>
                </a:cubicBezTo>
                <a:cubicBezTo>
                  <a:pt x="652462" y="3693364"/>
                  <a:pt x="602296" y="3837506"/>
                  <a:pt x="642937" y="3969589"/>
                </a:cubicBezTo>
                <a:cubicBezTo>
                  <a:pt x="650424" y="3993923"/>
                  <a:pt x="747883" y="3610720"/>
                  <a:pt x="757237" y="3583827"/>
                </a:cubicBezTo>
                <a:cubicBezTo>
                  <a:pt x="815653" y="3415882"/>
                  <a:pt x="880196" y="3250127"/>
                  <a:pt x="942975" y="3083764"/>
                </a:cubicBezTo>
                <a:cubicBezTo>
                  <a:pt x="981180" y="2982521"/>
                  <a:pt x="1056643" y="2779212"/>
                  <a:pt x="1114425" y="2669427"/>
                </a:cubicBezTo>
                <a:cubicBezTo>
                  <a:pt x="1135351" y="2629668"/>
                  <a:pt x="1163571" y="2594137"/>
                  <a:pt x="1185862" y="2555127"/>
                </a:cubicBezTo>
                <a:cubicBezTo>
                  <a:pt x="1201713" y="2527388"/>
                  <a:pt x="1214437" y="2497977"/>
                  <a:pt x="1228725" y="2469402"/>
                </a:cubicBezTo>
                <a:cubicBezTo>
                  <a:pt x="1211868" y="2772813"/>
                  <a:pt x="1207433" y="2656903"/>
                  <a:pt x="1228725" y="2926602"/>
                </a:cubicBezTo>
                <a:cubicBezTo>
                  <a:pt x="1237752" y="3040942"/>
                  <a:pt x="1238445" y="3156366"/>
                  <a:pt x="1257300" y="3269502"/>
                </a:cubicBezTo>
                <a:cubicBezTo>
                  <a:pt x="1262062" y="3298077"/>
                  <a:pt x="1263965" y="3327279"/>
                  <a:pt x="1271587" y="3355227"/>
                </a:cubicBezTo>
                <a:cubicBezTo>
                  <a:pt x="1278335" y="3379970"/>
                  <a:pt x="1290637" y="3402852"/>
                  <a:pt x="1300162" y="3426664"/>
                </a:cubicBezTo>
                <a:cubicBezTo>
                  <a:pt x="1314450" y="3388564"/>
                  <a:pt x="1330157" y="3350967"/>
                  <a:pt x="1343025" y="3312364"/>
                </a:cubicBezTo>
                <a:cubicBezTo>
                  <a:pt x="1349235" y="3293735"/>
                  <a:pt x="1349441" y="3273204"/>
                  <a:pt x="1357312" y="3255214"/>
                </a:cubicBezTo>
                <a:cubicBezTo>
                  <a:pt x="1382922" y="3196675"/>
                  <a:pt x="1419307" y="3143090"/>
                  <a:pt x="1443037" y="3083764"/>
                </a:cubicBezTo>
                <a:cubicBezTo>
                  <a:pt x="1532807" y="2859339"/>
                  <a:pt x="1457577" y="2933888"/>
                  <a:pt x="1585912" y="2726577"/>
                </a:cubicBezTo>
                <a:cubicBezTo>
                  <a:pt x="1614494" y="2680407"/>
                  <a:pt x="1660181" y="2645800"/>
                  <a:pt x="1685925" y="2597989"/>
                </a:cubicBezTo>
                <a:cubicBezTo>
                  <a:pt x="1727436" y="2520897"/>
                  <a:pt x="1785937" y="2355102"/>
                  <a:pt x="1785937" y="2355102"/>
                </a:cubicBezTo>
                <a:cubicBezTo>
                  <a:pt x="1781175" y="2617039"/>
                  <a:pt x="1771650" y="2878933"/>
                  <a:pt x="1771650" y="3140914"/>
                </a:cubicBezTo>
                <a:cubicBezTo>
                  <a:pt x="1771650" y="3174590"/>
                  <a:pt x="1781486" y="3074282"/>
                  <a:pt x="1785937" y="3040902"/>
                </a:cubicBezTo>
                <a:cubicBezTo>
                  <a:pt x="1791012" y="3002842"/>
                  <a:pt x="1794387" y="2964552"/>
                  <a:pt x="1800225" y="2926602"/>
                </a:cubicBezTo>
                <a:cubicBezTo>
                  <a:pt x="1803918" y="2902600"/>
                  <a:pt x="1814512" y="2879448"/>
                  <a:pt x="1814512" y="2855164"/>
                </a:cubicBezTo>
                <a:cubicBezTo>
                  <a:pt x="1814512" y="2835528"/>
                  <a:pt x="1800225" y="2912314"/>
                  <a:pt x="1800225" y="2912314"/>
                </a:cubicBezTo>
                <a:lnTo>
                  <a:pt x="442912" y="4541089"/>
                </a:lnTo>
                <a:cubicBezTo>
                  <a:pt x="1379152" y="3453538"/>
                  <a:pt x="3899297" y="0"/>
                  <a:pt x="3257550" y="1283539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4-Point Star 10"/>
          <p:cNvSpPr/>
          <p:nvPr/>
        </p:nvSpPr>
        <p:spPr>
          <a:xfrm>
            <a:off x="457200" y="1066800"/>
            <a:ext cx="1066800" cy="16002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4-Point Star 11"/>
          <p:cNvSpPr/>
          <p:nvPr/>
        </p:nvSpPr>
        <p:spPr>
          <a:xfrm>
            <a:off x="7162800" y="4038600"/>
            <a:ext cx="1371600" cy="18288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xplosion 2 12"/>
          <p:cNvSpPr/>
          <p:nvPr/>
        </p:nvSpPr>
        <p:spPr>
          <a:xfrm>
            <a:off x="-3429000" y="1981200"/>
            <a:ext cx="914400" cy="18288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xplosion 2 13"/>
          <p:cNvSpPr/>
          <p:nvPr/>
        </p:nvSpPr>
        <p:spPr>
          <a:xfrm>
            <a:off x="9601200" y="3657600"/>
            <a:ext cx="45719" cy="990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xplosion 2 14"/>
          <p:cNvSpPr/>
          <p:nvPr/>
        </p:nvSpPr>
        <p:spPr>
          <a:xfrm>
            <a:off x="-2057400" y="4953000"/>
            <a:ext cx="914400" cy="14478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7-Point Star 15"/>
          <p:cNvSpPr/>
          <p:nvPr/>
        </p:nvSpPr>
        <p:spPr>
          <a:xfrm>
            <a:off x="9677400" y="2286000"/>
            <a:ext cx="2057400" cy="3048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ightning Bolt 16"/>
          <p:cNvSpPr/>
          <p:nvPr/>
        </p:nvSpPr>
        <p:spPr>
          <a:xfrm>
            <a:off x="10210800" y="2667000"/>
            <a:ext cx="990600" cy="13716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ightning Bolt 17"/>
          <p:cNvSpPr/>
          <p:nvPr/>
        </p:nvSpPr>
        <p:spPr>
          <a:xfrm>
            <a:off x="-3886200" y="685800"/>
            <a:ext cx="1143000" cy="99060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Punched Tape 18"/>
          <p:cNvSpPr/>
          <p:nvPr/>
        </p:nvSpPr>
        <p:spPr>
          <a:xfrm>
            <a:off x="9677400" y="5638800"/>
            <a:ext cx="533400" cy="20574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decagon 19"/>
          <p:cNvSpPr/>
          <p:nvPr/>
        </p:nvSpPr>
        <p:spPr>
          <a:xfrm flipH="1" flipV="1">
            <a:off x="-1905000" y="228600"/>
            <a:ext cx="838200" cy="457200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rved Up Arrow 20"/>
          <p:cNvSpPr/>
          <p:nvPr/>
        </p:nvSpPr>
        <p:spPr>
          <a:xfrm>
            <a:off x="-2209800" y="1676400"/>
            <a:ext cx="1143000" cy="8382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urved Down Arrow 21"/>
          <p:cNvSpPr/>
          <p:nvPr/>
        </p:nvSpPr>
        <p:spPr>
          <a:xfrm>
            <a:off x="-3581400" y="4876800"/>
            <a:ext cx="1371600" cy="685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His Well Known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Clive Staples Lewis</a:t>
            </a:r>
          </a:p>
          <a:p>
            <a:r>
              <a:rPr lang="en-US" dirty="0" smtClean="0"/>
              <a:t>Or Jack Lewis</a:t>
            </a:r>
          </a:p>
          <a:p>
            <a:r>
              <a:rPr lang="en-US" dirty="0" smtClean="0"/>
              <a:t>His MOST common name is C.S. Lewis</a:t>
            </a:r>
          </a:p>
          <a:p>
            <a:endParaRPr lang="en-US" dirty="0"/>
          </a:p>
          <a:p>
            <a:endParaRPr lang="en-US" dirty="0" smtClean="0">
              <a:solidFill>
                <a:srgbClr val="66FFFF"/>
              </a:solidFill>
            </a:endParaRP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</a:t>
            </a:r>
            <a:endParaRPr lang="en-US" dirty="0"/>
          </a:p>
        </p:txBody>
      </p:sp>
      <p:sp>
        <p:nvSpPr>
          <p:cNvPr id="4" name="32-Point Star 3"/>
          <p:cNvSpPr/>
          <p:nvPr/>
        </p:nvSpPr>
        <p:spPr>
          <a:xfrm flipV="1">
            <a:off x="10134600" y="2895600"/>
            <a:ext cx="990600" cy="1905000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32-Point Star 4"/>
          <p:cNvSpPr/>
          <p:nvPr/>
        </p:nvSpPr>
        <p:spPr>
          <a:xfrm>
            <a:off x="9525000" y="3886200"/>
            <a:ext cx="2133600" cy="762000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4-Point Star 5"/>
          <p:cNvSpPr/>
          <p:nvPr/>
        </p:nvSpPr>
        <p:spPr>
          <a:xfrm>
            <a:off x="9144000" y="1752600"/>
            <a:ext cx="4114800" cy="48006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heel spokes="8"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Books By C.S. Lewis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Chronicles Of  Narnia: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Lion, The Witch, and The Wardrobe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Prince Caspian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Surprised By Joy    </a:t>
            </a:r>
          </a:p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 Weight Of Glory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Etc.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</a:p>
          <a:p>
            <a:pPr>
              <a:buNone/>
            </a:pP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randomBar dir="vert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Fun Facts About C.S. Lewis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Married to an American woman, after she had been touring in England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British Soldier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Stepsons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Known For  Practice Of  Christianity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blinds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His Wife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Joy Gresham</a:t>
            </a:r>
          </a:p>
          <a:p>
            <a:r>
              <a:rPr lang="en-US" dirty="0" smtClean="0"/>
              <a:t>Married C.S. After Touring in England</a:t>
            </a:r>
          </a:p>
          <a:p>
            <a:r>
              <a:rPr lang="en-US" dirty="0" smtClean="0"/>
              <a:t>Died  After  A Couple  Of  Years  Of Marriage</a:t>
            </a:r>
          </a:p>
          <a:p>
            <a:r>
              <a:rPr lang="en-US" dirty="0" smtClean="0"/>
              <a:t>Died of Heart Problems, Cancer</a:t>
            </a:r>
          </a:p>
          <a:p>
            <a:r>
              <a:rPr lang="en-US" dirty="0" smtClean="0"/>
              <a:t>Married C.S. With 2 Stepsons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comb dir="vert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Clive’s Stepsons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</a:p>
          <a:p>
            <a:r>
              <a:rPr lang="en-US" dirty="0" smtClean="0"/>
              <a:t>Douglas, David Gresham</a:t>
            </a:r>
          </a:p>
          <a:p>
            <a:r>
              <a:rPr lang="en-US" dirty="0" smtClean="0"/>
              <a:t>Still alive</a:t>
            </a:r>
          </a:p>
          <a:p>
            <a:r>
              <a:rPr lang="en-US" dirty="0" smtClean="0"/>
              <a:t>Joy  Gresham’s Biological  Sons</a:t>
            </a:r>
            <a:endParaRPr lang="en-US" dirty="0"/>
          </a:p>
        </p:txBody>
      </p:sp>
    </p:spTree>
  </p:cSld>
  <p:clrMapOvr>
    <a:masterClrMapping/>
  </p:clrMapOvr>
  <p:transition spd="slow">
    <p:diamond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risten ITC" pitchFamily="66" charset="0"/>
              </a:rPr>
              <a:t>                     C.S. Lewis in his Daily Life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risten ITC" pitchFamily="66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                                                               </a:t>
            </a:r>
            <a:r>
              <a:rPr lang="en-US" sz="1600" dirty="0" smtClean="0">
                <a:latin typeface="Kristen ITC" pitchFamily="66" charset="0"/>
              </a:rPr>
              <a:t>All The Time</a:t>
            </a:r>
            <a:endParaRPr lang="en-US" dirty="0"/>
          </a:p>
        </p:txBody>
      </p:sp>
      <p:sp>
        <p:nvSpPr>
          <p:cNvPr id="7" name="Picture Placeholder 4"/>
          <p:cNvSpPr txBox="1">
            <a:spLocks/>
          </p:cNvSpPr>
          <p:nvPr/>
        </p:nvSpPr>
        <p:spPr>
          <a:xfrm>
            <a:off x="365760" y="1897856"/>
            <a:ext cx="8778240" cy="4960144"/>
          </a:xfrm>
          <a:prstGeom prst="rect">
            <a:avLst/>
          </a:prstGeom>
          <a:solidFill>
            <a:schemeClr val="bg2"/>
          </a:solidFill>
        </p:spPr>
      </p:sp>
      <p:sp>
        <p:nvSpPr>
          <p:cNvPr id="8" name="Picture Placeholder 4"/>
          <p:cNvSpPr txBox="1">
            <a:spLocks/>
          </p:cNvSpPr>
          <p:nvPr/>
        </p:nvSpPr>
        <p:spPr>
          <a:xfrm>
            <a:off x="304800" y="1905000"/>
            <a:ext cx="8991600" cy="5105400"/>
          </a:xfrm>
          <a:prstGeom prst="rect">
            <a:avLst/>
          </a:prstGeom>
          <a:solidFill>
            <a:schemeClr val="bg2"/>
          </a:solidFill>
        </p:spPr>
      </p:sp>
      <p:pic>
        <p:nvPicPr>
          <p:cNvPr id="1026" name="Picture 2" descr="http://www.suvudu.com/suvudumedia/CS-Lewis%5B1%5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1981200"/>
            <a:ext cx="2952750" cy="4429125"/>
          </a:xfrm>
          <a:prstGeom prst="rect">
            <a:avLst/>
          </a:prstGeom>
          <a:noFill/>
        </p:spPr>
      </p:pic>
      <p:sp>
        <p:nvSpPr>
          <p:cNvPr id="10" name="Picture Placeholder 4"/>
          <p:cNvSpPr txBox="1">
            <a:spLocks/>
          </p:cNvSpPr>
          <p:nvPr/>
        </p:nvSpPr>
        <p:spPr>
          <a:xfrm flipH="1" flipV="1">
            <a:off x="9448800" y="7162800"/>
            <a:ext cx="457200" cy="228600"/>
          </a:xfrm>
          <a:prstGeom prst="rect">
            <a:avLst/>
          </a:prstGeom>
          <a:solidFill>
            <a:schemeClr val="bg2"/>
          </a:solidFill>
        </p:spPr>
      </p:sp>
      <p:sp>
        <p:nvSpPr>
          <p:cNvPr id="11" name="Picture Placeholder 4"/>
          <p:cNvSpPr txBox="1">
            <a:spLocks/>
          </p:cNvSpPr>
          <p:nvPr/>
        </p:nvSpPr>
        <p:spPr>
          <a:xfrm flipV="1">
            <a:off x="8229600" y="7162800"/>
            <a:ext cx="1219200" cy="76200"/>
          </a:xfrm>
          <a:prstGeom prst="rect">
            <a:avLst/>
          </a:prstGeom>
          <a:solidFill>
            <a:schemeClr val="bg2"/>
          </a:solidFill>
        </p:spPr>
      </p:sp>
      <p:pic>
        <p:nvPicPr>
          <p:cNvPr id="1028" name="Picture 4" descr="http://markmeynell.files.wordpress.com/2008/04/cs_lewis_372x28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191000"/>
            <a:ext cx="3543300" cy="2667000"/>
          </a:xfrm>
          <a:prstGeom prst="rect">
            <a:avLst/>
          </a:prstGeom>
          <a:noFill/>
        </p:spPr>
      </p:pic>
      <p:pic>
        <p:nvPicPr>
          <p:cNvPr id="1030" name="Picture 6" descr="http://whatthecrap.files.wordpress.com/2008/06/cs_lewi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2438400"/>
            <a:ext cx="1933575" cy="2352675"/>
          </a:xfrm>
          <a:prstGeom prst="rect">
            <a:avLst/>
          </a:prstGeom>
          <a:noFill/>
        </p:spPr>
      </p:pic>
      <p:pic>
        <p:nvPicPr>
          <p:cNvPr id="1032" name="Picture 8" descr="http://www.bbc.co.uk/blogs/radioulster/images/cslewi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05625" y="4133850"/>
            <a:ext cx="2238375" cy="27241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165</TotalTime>
  <Words>154</Words>
  <Application>Microsoft Office PowerPoint</Application>
  <PresentationFormat>On-screen Show (4:3)</PresentationFormat>
  <Paragraphs>37</Paragraphs>
  <Slides>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  <vt:variant>
        <vt:lpstr>Custom Shows</vt:lpstr>
      </vt:variant>
      <vt:variant>
        <vt:i4>2</vt:i4>
      </vt:variant>
    </vt:vector>
  </HeadingPairs>
  <TitlesOfParts>
    <vt:vector size="10" baseType="lpstr">
      <vt:lpstr>Metro</vt:lpstr>
      <vt:lpstr>    Clive Staples Lewis</vt:lpstr>
      <vt:lpstr>  His Well Known Names</vt:lpstr>
      <vt:lpstr>Books By C.S. Lewis</vt:lpstr>
      <vt:lpstr> Fun Facts About C.S. Lewis</vt:lpstr>
      <vt:lpstr>           His Wife</vt:lpstr>
      <vt:lpstr>       Clive’s Stepsons</vt:lpstr>
      <vt:lpstr>                     C.S. Lewis in his Daily Life</vt:lpstr>
      <vt:lpstr>Custom Show 1</vt:lpstr>
      <vt:lpstr>Custom Show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Clive Staples Lewis</dc:title>
  <dc:creator>User</dc:creator>
  <cp:lastModifiedBy>User</cp:lastModifiedBy>
  <cp:revision>17</cp:revision>
  <dcterms:created xsi:type="dcterms:W3CDTF">2009-03-11T22:16:08Z</dcterms:created>
  <dcterms:modified xsi:type="dcterms:W3CDTF">2009-03-13T02:25:36Z</dcterms:modified>
</cp:coreProperties>
</file>